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10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18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04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4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789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982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45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75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31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10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1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6857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961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435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501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58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7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1F02122-7049-4E0E-9F84-03FAFA8BEBF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DD29E-7932-44C3-8C67-21969E84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516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25" y="320721"/>
            <a:ext cx="8170460" cy="612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1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80" y="641444"/>
            <a:ext cx="7751929" cy="581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5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563" y="614149"/>
            <a:ext cx="7715535" cy="578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17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00" y="436729"/>
            <a:ext cx="7761026" cy="582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4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4" y="477671"/>
            <a:ext cx="7929349" cy="59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99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8" y="300251"/>
            <a:ext cx="8206853" cy="615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6" y="354842"/>
            <a:ext cx="8074923" cy="605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57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7" y="300251"/>
            <a:ext cx="8197755" cy="614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5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8" y="382136"/>
            <a:ext cx="8311486" cy="62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5" y="354841"/>
            <a:ext cx="8225052" cy="61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75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8" y="532263"/>
            <a:ext cx="7779223" cy="583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2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30" y="532262"/>
            <a:ext cx="8043081" cy="60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96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</dc:creator>
  <cp:lastModifiedBy>8</cp:lastModifiedBy>
  <cp:revision>13</cp:revision>
  <dcterms:created xsi:type="dcterms:W3CDTF">2022-01-31T08:06:30Z</dcterms:created>
  <dcterms:modified xsi:type="dcterms:W3CDTF">2022-01-31T08:26:38Z</dcterms:modified>
</cp:coreProperties>
</file>