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2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A171-3710-478F-B3C0-F2ABA7DCF4BE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8642-AD8B-4BE4-818E-730654FAFD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625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A171-3710-478F-B3C0-F2ABA7DCF4BE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8642-AD8B-4BE4-818E-730654FAFD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102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A171-3710-478F-B3C0-F2ABA7DCF4BE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8642-AD8B-4BE4-818E-730654FAFD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628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A171-3710-478F-B3C0-F2ABA7DCF4BE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8642-AD8B-4BE4-818E-730654FAFD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454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A171-3710-478F-B3C0-F2ABA7DCF4BE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8642-AD8B-4BE4-818E-730654FAFD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777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A171-3710-478F-B3C0-F2ABA7DCF4BE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8642-AD8B-4BE4-818E-730654FAFD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824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A171-3710-478F-B3C0-F2ABA7DCF4BE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8642-AD8B-4BE4-818E-730654FAFD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253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A171-3710-478F-B3C0-F2ABA7DCF4BE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8642-AD8B-4BE4-818E-730654FAFD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746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A171-3710-478F-B3C0-F2ABA7DCF4BE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8642-AD8B-4BE4-818E-730654FAFD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892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A171-3710-478F-B3C0-F2ABA7DCF4BE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8642-AD8B-4BE4-818E-730654FAFD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622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A171-3710-478F-B3C0-F2ABA7DCF4BE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8642-AD8B-4BE4-818E-730654FAFD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493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1A171-3710-478F-B3C0-F2ABA7DCF4BE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A8642-AD8B-4BE4-818E-730654FAFD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459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399"/>
            <a:ext cx="12192000" cy="527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782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63712" y="351232"/>
            <a:ext cx="9554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1941-1945: каким был спорт во время войны</a:t>
            </a:r>
            <a:endParaRPr lang="ru-RU" sz="36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61153" y="2308485"/>
            <a:ext cx="589113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Война внесла большие коррективы в деятельность физкультурных организаций. Уход на фронт организаторов, физкультурников и спортсменов сказался на дальнейшем развитии физкультурного и спортивного движения. Прекратили строиться спортивные сооружения и площадки, гораздо меньше проводилось спортивных соревнований. Но физкультурные и спортивные организации продолжали работать. Они вели ее, как и весь советский народ, под лозунгом «Все для фронта! Все для победы над фашизмом!»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337" y="2074781"/>
            <a:ext cx="2923082" cy="401689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69626" y="874452"/>
            <a:ext cx="403235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ct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Николай Вениаминович Копылов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9790" y="6091677"/>
            <a:ext cx="45370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еоднократный  чемпион СССР по марафонскому бегу. 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436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403" y="1721875"/>
            <a:ext cx="3005527" cy="49617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55" y="1721875"/>
            <a:ext cx="2728210" cy="496174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529403" y="960048"/>
            <a:ext cx="32528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иколай Фёдорович Королев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192" y="521546"/>
            <a:ext cx="28431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Юрий Николаевич </a:t>
            </a:r>
            <a:r>
              <a:rPr lang="ru-RU" sz="2400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Литуев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7497" y="167603"/>
            <a:ext cx="37925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оветский легкоатлет, </a:t>
            </a:r>
          </a:p>
          <a:p>
            <a:pPr algn="ctr"/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призёр Олимпийских игр.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659975" y="221743"/>
            <a:ext cx="41222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оветский боксёр, заслуженный мастер спорта СССР (1942), тренер.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23283" y="960048"/>
            <a:ext cx="25733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Леонид Мешков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537824" y="229158"/>
            <a:ext cx="43947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Тринадцатикратный рекордсмен мира.</a:t>
            </a:r>
          </a:p>
          <a:p>
            <a:pPr algn="ctr"/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Пловец.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7109" y="1721875"/>
            <a:ext cx="2848130" cy="496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5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11318" y="898692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Вместо ушедших на фронт мужчин физкультурные организации возглавили лучшие довоенные спортсменки, неоднократные чемпионки и призеры.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11318" y="1914355"/>
            <a:ext cx="581118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Физкультурные организации республики совместно с военкоматами и организациями </a:t>
            </a:r>
            <a:r>
              <a:rPr lang="ru-RU" sz="2000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осоавиахима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обучали членов добровольных спортивных обществ, физкультурников военно-прикладным упражнениям, проводили военизированные походы, занятия по стрельбе из боевого оружия, комбинированные эстафеты с элементами, дающих навыки для боевой обстановки, а именно: соревнования на воде, высадке десанта, штыковой бой, бой с оружием и без оружия. Только в период с июня по ноябрь 1941 г. в таких соревнованиях участвовало 5000 человек.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161" y="449704"/>
            <a:ext cx="4579496" cy="30430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46" y="3755268"/>
            <a:ext cx="4557010" cy="287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602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5934" y="3686553"/>
            <a:ext cx="4869784" cy="31714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8738" y="407031"/>
            <a:ext cx="4869784" cy="32302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441" y="1273045"/>
            <a:ext cx="3055416" cy="526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28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16184" y="719450"/>
            <a:ext cx="592111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Физкультурницы учились на курсах по подготовке медицинских сестер. Среди них неоднократные чемпионки, члены сборных команд М. Самойлова, Л. Панова, Тихонова и другие. Комитет по физкультуре и спорту организовал курсы для учителей физкультуры, которые освоили знания по лечебной гимнастике. В годы войны были госпитали для раненых фронтовиков. Работали в них и выпускники курсов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816184" y="3543819"/>
            <a:ext cx="62908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годы войны резко сократилось количество городских, районных и республиканских соревнований. Однако нельзя сказать, что спортивная жизнь замерла. В соревнованиях участвовали в основном городские физкультурники и спортсмены, отдельные из которых показывали по тем временам не плохие результаты.</a:t>
            </a:r>
          </a:p>
          <a:p>
            <a:endParaRPr lang="ru-RU" sz="2000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Несмотря на всю тяжесть обрушившихся на страну событий в 1941-1945 гг., даже в годы Великой Отечественной войны в СССР жил спорт.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750228"/>
            <a:ext cx="3087974" cy="528937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89745" y="350118"/>
            <a:ext cx="4062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Нина Павловна Петрова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14400" y="6211669"/>
            <a:ext cx="30879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лавным видом спорта стала пулевая стрельба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394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51094" y="1169233"/>
            <a:ext cx="547141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в это почти невозможно поверить, но в то время, когда нацистская Германия на весь мир кричала о том, что не сегодня завтра войска Третьего рейха вступят в столицу Советского Союза, когда эту самую столицу постоянно забрасывали бомбами, когда танки стояли еще в Клину, в Москве прошел Кубок по хоккею с мячом, на Пионерских прудах состоялись соревнования по конькобежному спорту с участием прославленных Кудрявцева и </a:t>
            </a:r>
            <a:r>
              <a:rPr lang="ru-RU" sz="2000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Капчинского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прошел открытый чемпионат по шахматам на первенство города - все это было в декабре 1941-го...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370" y="749508"/>
            <a:ext cx="3582649" cy="535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836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31436" y="1102656"/>
            <a:ext cx="6096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несколькими месяцами ранее, 1 июля 1941 года на стадионе «Динамо» яблоку негде было упасть от знаменитых на весь СССР спортсменов. Здесь был конькобежец </a:t>
            </a:r>
            <a:r>
              <a:rPr lang="ru-RU" sz="2000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Капчинский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Серафим и Георгий Знаменские, Любовь Кулакова, Сергей Щербаков, Константин Кудрявцев, Григорий </a:t>
            </a:r>
            <a:r>
              <a:rPr lang="ru-RU" sz="2000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Пыльнов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Целыми курсами шли на этот митинг студенты Института физкультуры. Прямо здесь была сформирована Отдельная мотострелковая бригада особого назначения - ОМСБОН НКВД СССР, костяк которой и составили спортсмены. Во время войны они прыгали с парашютом и ходили в бой на лыжах, подрывали танки и воевали в партизанских отрядах, обучали других рукопашному бою и тренировали выносливость у бойцов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88" y="898532"/>
            <a:ext cx="5261548" cy="511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106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01456" y="990549"/>
            <a:ext cx="6096000" cy="532453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враг пусть и совсем немного, но отступил от границ Москвы, когда столицу уже отстояли, но шли тяжелейшие бои Ржевско-Вяземской операции, весной 1942 года, несмотря ни на что, все же состоялась традиционная эстафета по Садовому кольцу. А в сентябре 1942 года на том же стадионе «Динамо» в Москве армейский стайер из Феодосии Ванин в забеге на 20 км установил сразу три (!) рекорда — два всесоюзных и один мировой.</a:t>
            </a:r>
          </a:p>
          <a:p>
            <a:endParaRPr lang="ru-RU" sz="2000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1942 г. легкоатлетка установила рекорды по метанию гранаты (42 м 50 см) и прыжкам в высоту (137 см). Большое внимание физкультурные организации республики уделяли подготовке значкистов ГТО. Только за вторую половину 1941 г. было подготовлено более 3674 значкиста первой и 15 второй ступени, 658 — БГТО.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62" y="1363569"/>
            <a:ext cx="5279594" cy="457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001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71016" y="1436027"/>
            <a:ext cx="566628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мае 1942 года в Ленинграде состоялся знаменитый футбольный матч, которых так поразил нацистов. Он был призван показать, что люди не сломлены блокадой, что город продолжает жить. Это был настоящий подвиг. Играли «Динамо» и команда Ленинградского металлургического завода. Зрителями стали раненые, лечившиеся в расположенных по соседству госпиталях, а также свободные от смены рабочие завода «Вулкан». Многие были истощены, и выход на поле дался им с огромным трудом. На траву даже не садились, знали: сядешь - сил подняться не будет. Второй тайм футболисты провели под бомбежкой. Со счетом 6:0 победила команда «Динамо».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783" y="1436027"/>
            <a:ext cx="5336499" cy="430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545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31174" y="749508"/>
            <a:ext cx="5906123" cy="5824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Блокадный Ленинград спасался от сумасшествия спортом. Тогда же, 31 мая 1942 года, в центре города в Таврическом саду был организован фронтовой кросс на дистанцию в 1000 км, в котором приняли участие 18 команд с разных участков фронта с винтовками в руках.</a:t>
            </a:r>
          </a:p>
          <a:p>
            <a:endParaRPr lang="ru-RU" sz="2000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меньше славы снискал и легендарный «Матч смерти» в оккупированном Киеве в августе 1942 года. Под дулами немецких автоматов сборная команда Киева «Старт» (в составе этой команды динамовцами были лишь часть игроков, однако в немецких документах намеренно говорилось именно о «Динамо») играла с командой «</a:t>
            </a:r>
            <a:r>
              <a:rPr lang="ru-RU" sz="2000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Флакельф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собранной из немецких зенитчиков. До этого матча команды сыграли друг с другом серию матчей, однако «Матчем смерти» окрестили последнюю игру, которая прошла 9 августа.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30" y="941990"/>
            <a:ext cx="5321509" cy="5368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721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86005" y="869429"/>
            <a:ext cx="5531371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Вот что вспоминает очевидец того поединка О. Ясинский: «За забором, с правой стороны, находилась раздевалка, дверь которой была открыта, и я зашел внутрь. В комнате находились: Н. </a:t>
            </a:r>
            <a:r>
              <a:rPr lang="ru-RU" sz="2000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Трусевич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надевавший свитер, А. Клименко сидел уже в форме, ел хлеб, отламывая кусочки, и еще один, которого я не знал, шнуровал бутсы. В этот момент зашел офицер и выгнал меня из раздевалки. О чем он разговаривал с футболистами, останется тайной навсегда».</a:t>
            </a:r>
          </a:p>
          <a:p>
            <a:endParaRPr lang="ru-RU" sz="2000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ходу встречи киевляне проигрывали, однако сумели переломить ход матча и победить — 5:3. Часть состава в итоге была расстреляна, еще несколько игроков «Старта» позже попали в концлагеря.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363" y="1131552"/>
            <a:ext cx="5725482" cy="4800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450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76406" y="302359"/>
            <a:ext cx="6096000" cy="65556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немногих участников того матча, кому удалось уцелеть, Макар Гончаренко, после войны вспоминал: «Мы знали, когда решили выиграть у фашистов, что нас ждет расправа, но это не остановило нас… Были расстреляны наши товарищи Николай </a:t>
            </a:r>
            <a:r>
              <a:rPr lang="ru-RU" sz="2000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Трусевич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Иван Кузьменко, Николай Коротких, Алексей Клименко. Обречены были и остальные. Нас спасло быстрое наступление Советской армии».</a:t>
            </a:r>
          </a:p>
          <a:p>
            <a:endParaRPr lang="ru-RU" sz="2000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1943 году возобновились соревнования по легкой атлетике, плаванию, конькобежному спорту, велосипедным гонкам, боксу, тяжелой атлетике, а в Закавказье, на Урале, Дальнем Востоке, в Средней Азии и в Сибири даже прошли республиканские спартакиады. А уже в следующем году, 27 августа, после пятилетнего перерыва возобновился розыгрыш Кубка СССР по футболу. В финале на переполненном стадионе «Динамо» сошлись ЦДКА и ленинградский «Зенит», который и выиграл Кубок Советского Союза со счетом 2:1.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45" y="689549"/>
            <a:ext cx="5248661" cy="53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430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60366" y="1350869"/>
            <a:ext cx="457199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1944 г. проводились соревнования по лыжным гонкам среди сельской молодежи. На финальные республиканские соревнования съезжались колхозные команды многих районов.</a:t>
            </a:r>
          </a:p>
          <a:p>
            <a:endParaRPr lang="ru-RU" sz="2000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Весной и летом 1944 г. проводился легкоатлетический кросс, в котором участвовали более 104 тыс. человек, а затем сборные команды ДСО «Динамо», «Большевик», «Спартак». «Буревестник», «Медик», «Трудовые резервы», «</a:t>
            </a:r>
            <a:r>
              <a:rPr lang="ru-RU" sz="2000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Сталинец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участвовали в республиканских соревнованиях.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152" y="841203"/>
            <a:ext cx="2658940" cy="437756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4201" y="194872"/>
            <a:ext cx="2808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Николай Михайлович </a:t>
            </a:r>
          </a:p>
          <a:p>
            <a:pPr algn="ctr"/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Сологубов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797" y="1788534"/>
            <a:ext cx="2784228" cy="483715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983043" y="1173380"/>
            <a:ext cx="33428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ТЮКАЛОВ Юрий Сергеевич</a:t>
            </a:r>
          </a:p>
          <a:p>
            <a:pPr algn="ctr"/>
            <a:endParaRPr lang="ru-RU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1256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80485" y="1244184"/>
            <a:ext cx="475188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Физкультурники и спортсмены в годы войны оказывали помощь раненым участникам войны, находившимся на излечении в госпиталях, строили при госпиталях летние спортивные площадки, а специалисты физической культуры проводили лечебную физкультуру среди раненых. Физкультурники и спортсмены ДСО «Динамо», «Медик», «Буревестник», «Спартак» брали шефство над госпиталями, организовывали показательные физкультурные и спортивные выступления в госпиталях.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52" y="1059755"/>
            <a:ext cx="2829643" cy="46927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409" y="1586146"/>
            <a:ext cx="2697449" cy="481465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" y="164892"/>
            <a:ext cx="325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РЫЖИКОВ Анатолий Васильевич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61370" y="644257"/>
            <a:ext cx="2637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 Иванович </a:t>
            </a:r>
            <a:r>
              <a:rPr lang="ru-RU" sz="2400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Чукарин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3955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66085" y="884420"/>
            <a:ext cx="5696264" cy="5291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Большая работа велась по сбору средств для нужд обороны, теплой одежды, обуви, продуктов питания для фронтовиков. Активно участвовали в этом движении физкультурники и спортсмены республики. Они внесли сами и помогли собрать с тружеников тыла десятки тысяч рублей на строительство танковых колонн и </a:t>
            </a:r>
            <a:r>
              <a:rPr lang="ru-RU" sz="2000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авиаэкскадрильи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Физкультурники и спортсмены самоотверженно трудились в тылу. Несмотря на голодное, суровое время они шли в первых рядах трудового фронта.</a:t>
            </a:r>
          </a:p>
          <a:p>
            <a:endParaRPr lang="ru-RU" sz="2000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1418 дней длилась Великая Отечественная война. 9 мая 1945 г. пришла долгожданная победа. Эта дата вошла в историю человечества, как день Победы над фашизмом.</a:t>
            </a:r>
          </a:p>
          <a:p>
            <a:endParaRPr lang="ru-RU" sz="2000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28" y="1416451"/>
            <a:ext cx="5857257" cy="422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601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01390" y="524656"/>
            <a:ext cx="608600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два месяца после окончания войны состоялась первая послевоенная спартакиада. Среди участников были и фронтовики.</a:t>
            </a:r>
          </a:p>
          <a:p>
            <a:endParaRPr lang="ru-RU" sz="2000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И, конечно, очень многие спортсмены внесли огромный вклад в победу советского народа в Великой Отечественной войне. Чего стоит только знаменитый лыжный отряд, прозванный немцами «белыми призраками». За голову их командира была объявлена награда. </a:t>
            </a:r>
          </a:p>
          <a:p>
            <a:endParaRPr lang="ru-RU" sz="2000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«Каждый спортсмен стоит в бою нескольких рядовых бойцов, а взвод спортсменов – надежнее батальона, если предстоит сложная боевая операция» - эти слова произнес Герой Советского Союза генерал армии </a:t>
            </a:r>
            <a:r>
              <a:rPr lang="ru-RU" sz="2000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И.Е.Петров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оценивая вклад воинов-спортсменов в победу в Великой Отечественной войне.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85" y="284813"/>
            <a:ext cx="4469971" cy="31145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86" y="3567658"/>
            <a:ext cx="4470572" cy="314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835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1562</Words>
  <Application>Microsoft Office PowerPoint</Application>
  <PresentationFormat>Широкоэкранный</PresentationFormat>
  <Paragraphs>56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12</cp:revision>
  <dcterms:created xsi:type="dcterms:W3CDTF">2020-04-27T15:47:12Z</dcterms:created>
  <dcterms:modified xsi:type="dcterms:W3CDTF">2020-04-27T17:38:03Z</dcterms:modified>
</cp:coreProperties>
</file>