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6" r:id="rId3"/>
    <p:sldId id="274" r:id="rId4"/>
    <p:sldId id="272" r:id="rId5"/>
    <p:sldId id="257" r:id="rId6"/>
    <p:sldId id="273" r:id="rId7"/>
    <p:sldId id="258" r:id="rId8"/>
    <p:sldId id="263" r:id="rId9"/>
    <p:sldId id="264" r:id="rId10"/>
    <p:sldId id="275" r:id="rId11"/>
    <p:sldId id="265" r:id="rId12"/>
    <p:sldId id="266" r:id="rId13"/>
    <p:sldId id="267" r:id="rId14"/>
    <p:sldId id="268" r:id="rId15"/>
    <p:sldId id="259" r:id="rId16"/>
    <p:sldId id="269" r:id="rId17"/>
    <p:sldId id="270" r:id="rId18"/>
    <p:sldId id="261" r:id="rId19"/>
    <p:sldId id="27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416" autoAdjust="0"/>
  </p:normalViewPr>
  <p:slideViewPr>
    <p:cSldViewPr>
      <p:cViewPr varScale="1"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Надежда\Рабочий стол\огонь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52853"/>
            <a:ext cx="9144000" cy="3005147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28596" y="428604"/>
            <a:ext cx="800105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Times New Roman" pitchFamily="18" charset="0"/>
              </a:rPr>
              <a:t>27 января</a:t>
            </a:r>
            <a:r>
              <a:rPr lang="ru-RU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normalizeH="0" baseline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День памяти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normalizeH="0" baseline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жертв Холокоста</a:t>
            </a:r>
            <a:endParaRPr kumimoji="0" lang="ru-RU" sz="7200" b="1" i="0" u="none" strike="noStrike" normalizeH="0" baseline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ea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 descr="https://img.day.az/_fotosessii_/231227/04/1/a05_249938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620191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7" name="AutoShape 11" descr="https://www.thesun.co.uk/wp-content/uploads/2016/09/nintchdbpict00000246827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70" name="AutoShape 14" descr="https://popgun.ru/files/g/36/orig/1775067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78718"/>
            <a:ext cx="3661412" cy="6222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1" name="Picture 5" descr="https://www.mintpressnews.com/wp-content/uploads/2016/03/AP_886922855226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714356"/>
            <a:ext cx="8753292" cy="4929198"/>
          </a:xfrm>
          <a:prstGeom prst="rect">
            <a:avLst/>
          </a:prstGeom>
          <a:noFill/>
        </p:spPr>
      </p:pic>
      <p:pic>
        <p:nvPicPr>
          <p:cNvPr id="19471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1857364"/>
            <a:ext cx="8016145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74175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https://pbs.twimg.com/media/DscNWQaWkAUmVUL.jpg:lar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8" y="214290"/>
            <a:ext cx="911685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0" y="5643577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Нюрнбергский процесс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admin.agos.com.tr/Upload/Agos/Images/vur%20dediler%20vurduk%20fahri%20coker%20arsiv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1" y="357166"/>
            <a:ext cx="8709665" cy="56436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00100" y="5786454"/>
            <a:ext cx="6965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«Хрустальная ночь»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 descr="https://up.tsargrad.tv/uploads/%D0%9F%D1%83%D0%B1%D0%BB%D0%B8%D0%BA%D0%B0%D1%86%D0%B8%D0%B8/2018/%D0%BC%D0%B0%D0%B9/14%20%D0%BC%D0%B0%D1%8F/Holokost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1" name="AutoShape 5" descr="https://encyclopedia.ushmm.org/images/large/2e49d47c-dcda-492f-a963-85c4ffe0af17.jpg.pagespeed.ce.fv0bi_TYa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569" y="928670"/>
            <a:ext cx="8599721" cy="5643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825109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285860"/>
            <a:ext cx="838580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goloskrimanew.ru/wp-content/uploads/2016/05/kenan-kutub-zade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7610192" cy="4903774"/>
          </a:xfrm>
          <a:prstGeom prst="rect">
            <a:avLst/>
          </a:prstGeom>
          <a:noFill/>
        </p:spPr>
      </p:pic>
      <p:pic>
        <p:nvPicPr>
          <p:cNvPr id="17414" name="Picture 6" descr="http://waralbum.ru/wp-content/uploads/2016/03/ru-A7500-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643182"/>
            <a:ext cx="5429288" cy="3876091"/>
          </a:xfrm>
          <a:prstGeom prst="rect">
            <a:avLst/>
          </a:prstGeom>
          <a:noFill/>
        </p:spPr>
      </p:pic>
      <p:sp>
        <p:nvSpPr>
          <p:cNvPr id="17416" name="AutoShape 8" descr="https://politeka.net/images/2017/06/01/c94Zz9iY5lYuh8obbE0RNab9chuzwjx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142984"/>
            <a:ext cx="5029171" cy="3262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 descr="https://avatars.mds.yandex.net/get-zen_doc/1886085/pub_5ccd64004d5ac200afb596e6_5ccd73e4e22eaf00b3274a56/scale_12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1" y="1285860"/>
            <a:ext cx="8193987" cy="5189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2" descr="https://lechaim.ru/wp-content/uploads/2017/07/aushwit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3013" name="AutoShape 5" descr="https://phototass1.cdnvideo.ru/width/1200_4ce85301/tass/m2/uploads/i/20150122/394188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1" y="142852"/>
            <a:ext cx="7671941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50331" y="2571744"/>
            <a:ext cx="6036471" cy="402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 descr="https://ruread.net/bookimages/10635/i_0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7620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9" name="Picture 5" descr="http://vm.gaevski.ru/travel/oswiecim/DSC0146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71480"/>
            <a:ext cx="7572428" cy="5682928"/>
          </a:xfrm>
          <a:prstGeom prst="rect">
            <a:avLst/>
          </a:prstGeom>
          <a:noFill/>
        </p:spPr>
      </p:pic>
      <p:sp>
        <p:nvSpPr>
          <p:cNvPr id="41991" name="AutoShape 7" descr="https://i.pipec.info/20140509/59953747776850_cccddeedde_(36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99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727" y="1428736"/>
            <a:ext cx="7100917" cy="51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present5.com/presentation/98671433_294400758/image-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 descr="https://ua.news/wp-content/uploads/2018/02/4-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5725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65" name="AutoShape 5" descr="https://pbs.twimg.com/media/DoQ9LAYXUAAqDNU.jpg:lar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499" y="785794"/>
            <a:ext cx="863507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297370" y="6000767"/>
            <a:ext cx="42748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«Бабий Яр»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 descr="https://pomnisvoih.ru/wp-content/uploads/2018/03/1055441_origin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224" y="500042"/>
            <a:ext cx="886581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1" name="Picture 5" descr="http://xn----btbhm8bdfn1ff7ac.xn--p1ai/wp-content/uploads/2018/03/4974ba76ebdc461654db0ac0195189a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357298"/>
            <a:ext cx="7143740" cy="476249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43042" y="5715016"/>
            <a:ext cx="38471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«Хатынь»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 descr="https://ic.pics.livejournal.com/bepowerback/76977204/1908662/1908662_origin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61915"/>
            <a:ext cx="8072494" cy="538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917" name="AutoShape 5" descr="https://g2.delphi.lv/images/pix/0cfbb559bd8b08ccb4-4618818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763874"/>
            <a:ext cx="8572560" cy="570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500042"/>
            <a:ext cx="838572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428728" y="5715015"/>
            <a:ext cx="61733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Международный Памятник </a:t>
            </a:r>
          </a:p>
          <a:p>
            <a:pPr algn="ctr"/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Памяти Жертв Фашизма</a:t>
            </a: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forum.gusev-online.ru/uploads/monthly_2018_05/2083120041_04.jpg.f76bd4de02950b1522208d5ef3c1c07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7934576" cy="5286412"/>
          </a:xfrm>
          <a:prstGeom prst="rect">
            <a:avLst/>
          </a:prstGeom>
          <a:noFill/>
        </p:spPr>
      </p:pic>
      <p:pic>
        <p:nvPicPr>
          <p:cNvPr id="37892" name="Picture 4" descr="https://i2.photo.2gis.com/images/geo/5/703687460147482_8ec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553752"/>
            <a:ext cx="6691359" cy="5018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theins.ru/wp-content/uploads/2019/11/1-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481294" cy="5500726"/>
          </a:xfrm>
          <a:prstGeom prst="rect">
            <a:avLst/>
          </a:prstGeom>
          <a:noFill/>
        </p:spPr>
      </p:pic>
      <p:pic>
        <p:nvPicPr>
          <p:cNvPr id="16388" name="Picture 4" descr="http://crimea.gov.ru/content/foto/2018/12/031120183/198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3628" y="1142984"/>
            <a:ext cx="7923249" cy="52841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s://diletant.media/upload/iblock/042/042aa6b9592795ff9973dbc138b082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124825" cy="4048125"/>
          </a:xfrm>
          <a:prstGeom prst="rect">
            <a:avLst/>
          </a:prstGeom>
          <a:noFill/>
        </p:spPr>
      </p:pic>
      <p:sp>
        <p:nvSpPr>
          <p:cNvPr id="45060" name="AutoShape 4" descr="https://architizer-prod.imgix.net/media/1442846624798Yad_Vashem_Exterior_View_Timothy_Hursley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642917"/>
            <a:ext cx="6541735" cy="5147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63" name="AutoShape 7" descr="https://wakeupnow.info/images/nv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64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142984"/>
            <a:ext cx="7786742" cy="539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642910" y="5214949"/>
            <a:ext cx="864304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национальный мемориал</a:t>
            </a:r>
          </a:p>
          <a:p>
            <a:pPr algn="ctr"/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Катастрофы (Холокоста) и Героизма </a:t>
            </a:r>
          </a:p>
          <a:p>
            <a:pPr algn="ctr"/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Яд </a:t>
            </a:r>
            <a:r>
              <a:rPr lang="ru-RU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ва-Ше́м</a:t>
            </a: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 </a:t>
            </a: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ar.1tvcrimea.ru:24080/files/thumbs/2019/03/10/155222174349d54-768x432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7" y="285728"/>
            <a:ext cx="8128055" cy="4572032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857364"/>
            <a:ext cx="8065711" cy="453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8" name="AutoShape 4" descr="https://www.tbr-olderissues.com/wp-content/uploads/2014/04/raiza.jpg?w=64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 descr="https://ukr.media/static/ba/aimg/2/1/6/216305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28680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2" descr="https://timenews.in.ua/wp-content/uploads/2014/12/svecha-ruki-ladon-1359291430_8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084" name="Picture 4" descr="C:\Documents and Settings\Надежда\Рабочий стол\свеч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3" y="285729"/>
            <a:ext cx="8929718" cy="68326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dirty="0" smtClean="0"/>
              <a:t>Шесть миллионов евреев – расстрелянных, </a:t>
            </a:r>
          </a:p>
          <a:p>
            <a:r>
              <a:rPr lang="ru-RU" sz="3200" dirty="0" smtClean="0"/>
              <a:t>удушенных в газовых камерах.</a:t>
            </a:r>
          </a:p>
          <a:p>
            <a:r>
              <a:rPr lang="ru-RU" sz="3200" dirty="0" smtClean="0"/>
              <a:t>Шесть миллионов – и каждый в отдельности.</a:t>
            </a:r>
          </a:p>
          <a:p>
            <a:r>
              <a:rPr lang="ru-RU" sz="3200" dirty="0" smtClean="0"/>
              <a:t>Это – память, противящаяся забвению.  </a:t>
            </a:r>
          </a:p>
          <a:p>
            <a:r>
              <a:rPr lang="ru-RU" sz="3200" dirty="0" smtClean="0"/>
              <a:t>Это – зов людей к взаимной близости, </a:t>
            </a:r>
          </a:p>
          <a:p>
            <a:r>
              <a:rPr lang="ru-RU" sz="3200" dirty="0" smtClean="0"/>
              <a:t>недоступной без запрета на убийство.</a:t>
            </a:r>
          </a:p>
          <a:p>
            <a:r>
              <a:rPr lang="ru-RU" sz="3200" dirty="0" smtClean="0"/>
              <a:t>Это – убеждение: </a:t>
            </a:r>
          </a:p>
          <a:p>
            <a:r>
              <a:rPr lang="ru-RU" sz="3200" dirty="0" smtClean="0"/>
              <a:t>Нет геноцида против «кого-то»,</a:t>
            </a:r>
          </a:p>
          <a:p>
            <a:r>
              <a:rPr lang="ru-RU" sz="3200" dirty="0" smtClean="0"/>
              <a:t> Геноцид всегда против всех.  </a:t>
            </a:r>
          </a:p>
          <a:p>
            <a:r>
              <a:rPr lang="ru-RU" sz="3200" dirty="0" smtClean="0"/>
              <a:t>Вот что означает ХОЛОКОСТ.</a:t>
            </a:r>
          </a:p>
          <a:p>
            <a:endParaRPr lang="ru-RU" sz="3200" dirty="0" smtClean="0"/>
          </a:p>
          <a:p>
            <a:r>
              <a:rPr lang="ru-RU" sz="3200" dirty="0" smtClean="0"/>
              <a:t> (Михаил </a:t>
            </a:r>
            <a:r>
              <a:rPr lang="ru-RU" sz="3200" dirty="0" err="1" smtClean="0"/>
              <a:t>Гефтер</a:t>
            </a:r>
            <a:r>
              <a:rPr lang="ru-RU" sz="3200" dirty="0" smtClean="0"/>
              <a:t>, «Эхо Холокоста»)</a:t>
            </a:r>
          </a:p>
          <a:p>
            <a:pPr algn="ctr"/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383</TotalTime>
  <Words>105</Words>
  <PresentationFormat>Экран (4:3)</PresentationFormat>
  <Paragraphs>24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Метро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Надежда</cp:lastModifiedBy>
  <cp:revision>44</cp:revision>
  <dcterms:modified xsi:type="dcterms:W3CDTF">2020-01-15T01:57:14Z</dcterms:modified>
</cp:coreProperties>
</file>