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63" r:id="rId12"/>
    <p:sldId id="264" r:id="rId13"/>
    <p:sldId id="265" r:id="rId14"/>
    <p:sldId id="266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76288"/>
            <a:ext cx="8423944" cy="37328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Отчет по областной </a:t>
            </a:r>
            <a:r>
              <a:rPr lang="ru-RU" b="1" dirty="0"/>
              <a:t>недели по профилактике</a:t>
            </a:r>
            <a:br>
              <a:rPr lang="ru-RU" b="1" dirty="0"/>
            </a:br>
            <a:r>
              <a:rPr lang="ru-RU" b="1" dirty="0"/>
              <a:t>экстремизма в подростковой среде </a:t>
            </a:r>
            <a:br>
              <a:rPr lang="ru-RU" b="1" dirty="0"/>
            </a:br>
            <a:r>
              <a:rPr lang="ru-RU" b="1" dirty="0"/>
              <a:t> «Единство многообразия»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 13.11.17 по 17.11.17г.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6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91264" cy="193737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13.11.17 г. </a:t>
            </a:r>
            <a:r>
              <a:rPr lang="ru-RU" sz="3200" dirty="0"/>
              <a:t>О</a:t>
            </a:r>
            <a:r>
              <a:rPr lang="ru-RU" sz="3200" dirty="0" smtClean="0"/>
              <a:t>ткрытие недели в фойе техникума зам. директором по УВР Т.В. Гончаровой.  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4610603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51" y="4149080"/>
            <a:ext cx="4302428" cy="2419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13.11.17 г. проведена акция : «Плакат мира»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2661226" cy="4720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93" y="1844822"/>
            <a:ext cx="3746808" cy="2112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26362"/>
            <a:ext cx="3779465" cy="263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6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91264" cy="236941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14.11.17г. Прошел конкурс проектов: «Многонациональная Иркутская область»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3556574" cy="2329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04864"/>
            <a:ext cx="3483868" cy="2329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05064"/>
            <a:ext cx="3995489" cy="2664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5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248472" cy="2792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363" y="3428999"/>
            <a:ext cx="3955995" cy="2609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8" y="3284984"/>
            <a:ext cx="4250744" cy="2609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363" y="260648"/>
            <a:ext cx="3900672" cy="2574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3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15.11.17г. Акция :</a:t>
            </a:r>
            <a:br>
              <a:rPr lang="ru-RU" dirty="0" smtClean="0"/>
            </a:br>
            <a:r>
              <a:rPr lang="ru-RU" dirty="0" smtClean="0"/>
              <a:t> «Синяя ленточка»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4135084" cy="2324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57197"/>
            <a:ext cx="2573120" cy="4576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1961254"/>
            <a:ext cx="1477398" cy="4572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64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5"/>
            <a:ext cx="2445565" cy="3546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96" y="260648"/>
            <a:ext cx="2389944" cy="3618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063" y="3212976"/>
            <a:ext cx="5602447" cy="3149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2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507288" cy="157733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16.11.17г. прошел фотоконкурс; «Разные лица Иркутской  области»</a:t>
            </a:r>
            <a:br>
              <a:rPr lang="ru-RU" sz="3200" dirty="0" smtClean="0"/>
            </a:br>
            <a:r>
              <a:rPr lang="ru-RU" sz="3200" dirty="0" smtClean="0"/>
              <a:t>участниками фотоконкурса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132856"/>
            <a:ext cx="792088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«</a:t>
            </a:r>
            <a:r>
              <a:rPr lang="ru-RU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Многообразие национальностей – нашего  Чунского многопрофильного техникума 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5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0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Юлия Михайловна </a:t>
            </a:r>
            <a:b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Должность: Библиотекарь </a:t>
            </a:r>
            <a:b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Национальность:  Татарка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27" y="133410"/>
            <a:ext cx="3559289" cy="200122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2505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Мастер  п/о -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Мясникова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Светлана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Кенешбековна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Национальность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Киргизка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27" y="2266371"/>
            <a:ext cx="3559289" cy="200122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3568" y="479715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Зыкова Елена Павловна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Должность: Главный бухгалтер Национальность: Белоруска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27" y="4437112"/>
            <a:ext cx="3559289" cy="200122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4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Мастер  п/о - Малащенко  Людмила  Александровна 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Национальность:  Латышка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343" y="106255"/>
            <a:ext cx="1400251" cy="248953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9249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Колосова Анна Дмитриевна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Должность:  Шеф повар 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Национальность:  Украинка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688" y="1484784"/>
            <a:ext cx="1699392" cy="300972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1872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Мастер  п/о -   Зыкова   Елена Викторовна     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Национальность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 Русская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2" y="4725143"/>
            <a:ext cx="2808313" cy="157898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32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17.11.17г. проведен круглый стол по теме: «Многообразие национальностей» – наше преимущество</a:t>
            </a:r>
            <a:endParaRPr lang="ru-RU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4095255" cy="3071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2780927"/>
            <a:ext cx="4095255" cy="3071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9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4536504" cy="3402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12685"/>
            <a:ext cx="4547992" cy="3410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379"/>
            <a:ext cx="3540459" cy="4720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98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5800"/>
            <a:ext cx="4183526" cy="3137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07642"/>
            <a:ext cx="4167858" cy="3125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94899"/>
            <a:ext cx="2915369" cy="3887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2383"/>
            <a:ext cx="4134747" cy="3101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0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054"/>
            <a:ext cx="4765676" cy="35742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20" y="148054"/>
            <a:ext cx="4765676" cy="35742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04132"/>
            <a:ext cx="5003601" cy="3752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4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19256" cy="1505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Проведено анкетирование для обучающихся по областной недели профилактике экстремизма в 2 этапа.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5328592" cy="5112568"/>
          </a:xfrm>
        </p:spPr>
        <p:txBody>
          <a:bodyPr>
            <a:normAutofit fontScale="47500" lnSpcReduction="20000"/>
          </a:bodyPr>
          <a:lstStyle/>
          <a:p>
            <a:pPr marL="64008" indent="0" algn="just">
              <a:buNone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анкетирование для обучающихся по областной недели профилактике экстремизма в 2 этапа.</a:t>
            </a:r>
          </a:p>
          <a:p>
            <a:pPr marL="64008" indent="0" algn="just">
              <a:buNone/>
            </a:pPr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1-ого этапа было выявлено;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ГБПОУ ЧМТ понятна  цель недели «Единство многообразия»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 интересно участвовать в данном мероприятие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 думают, что какие – то проблемы можно решить, участвуя в этом мероприятии.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нравиться, что вместе с ними учатся русские, азербайджанцы, узбеки, украинцы, белорусы и др.</a:t>
            </a:r>
          </a:p>
          <a:p>
            <a:pPr marL="64008" indent="0" algn="just">
              <a:buNone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2-ого этапа анкетирования было выявлено;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думают, что такие мероприятия проводить нужно.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было интересно участвовать в данном мероприятии.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принесло пользу, участвуя в данном мероприятии.</a:t>
            </a:r>
          </a:p>
          <a:p>
            <a:pPr algn="just"/>
            <a:r>
              <a:rPr lang="ru-RU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запомнились все мероприятия по данной акции.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00" y="2708919"/>
            <a:ext cx="3024336" cy="242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690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494"/>
            <a:ext cx="8075240" cy="568178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внимание!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307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73</TotalTime>
  <Words>231</Words>
  <Application>Microsoft Office PowerPoint</Application>
  <PresentationFormat>Экран (4:3)</PresentationFormat>
  <Paragraphs>29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Отчет по областной недели по профилактике экстремизма в подростковой среде   «Единство многообразия» с 13.11.17 по 17.11.17г.</vt:lpstr>
      <vt:lpstr>13.11.17 г. Открытие недели в фойе техникума зам. директором по УВР Т.В. Гончаровой.  </vt:lpstr>
      <vt:lpstr>13.11.17 г. проведена акция : «Плакат мира»</vt:lpstr>
      <vt:lpstr>14.11.17г. Прошел конкурс проектов: «Многонациональная Иркутская область»</vt:lpstr>
      <vt:lpstr>Презентация PowerPoint</vt:lpstr>
      <vt:lpstr>15.11.17г. Акция :  «Синяя ленточка»</vt:lpstr>
      <vt:lpstr>Презентация PowerPoint</vt:lpstr>
      <vt:lpstr>16.11.17г. прошел фотоконкурс; «Разные лица Иркутской  области» участниками фотоконкурса </vt:lpstr>
      <vt:lpstr>Презентация PowerPoint</vt:lpstr>
      <vt:lpstr>Презентация PowerPoint</vt:lpstr>
      <vt:lpstr>  17.11.17г. проведен круглый стол по теме: «Многообразие национальностей» – наше преимущество</vt:lpstr>
      <vt:lpstr>Презентация PowerPoint</vt:lpstr>
      <vt:lpstr>Презентация PowerPoint</vt:lpstr>
      <vt:lpstr>Презентация PowerPoint</vt:lpstr>
      <vt:lpstr>Проведено анкетирование для обучающихся по областной недели профилактике экстремизма в 2 этапа.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областной недели по профилактике экстремизма в подростковой среде   «Единство многообразия» </dc:title>
  <cp:lastModifiedBy>7</cp:lastModifiedBy>
  <cp:revision>11</cp:revision>
  <dcterms:modified xsi:type="dcterms:W3CDTF">2017-11-17T02:48:59Z</dcterms:modified>
</cp:coreProperties>
</file>