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6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custShowLst>
    <p:custShow name="Произвольный показ 1" id="0">
      <p:sldLst>
        <p:sld r:id="rId3"/>
        <p:sld r:id="rId4"/>
        <p:sld r:id="rId6"/>
        <p:sld r:id="rId7"/>
        <p:sld r:id="rId8"/>
        <p:sld r:id="rId9"/>
        <p:sld r:id="rId10"/>
        <p:sld r:id="rId11"/>
      </p:sldLst>
    </p:custShow>
    <p:custShow name="Произвольный показ 2" id="1">
      <p:sldLst>
        <p:sld r:id="rId3"/>
        <p:sld r:id="rId4"/>
        <p:sld r:id="rId5"/>
        <p:sld r:id="rId7"/>
        <p:sld r:id="rId8"/>
        <p:sld r:id="rId9"/>
        <p:sld r:id="rId10"/>
        <p:sld r:id="rId11"/>
      </p:sldLst>
    </p:custShow>
  </p:custShow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34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598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514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55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59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613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0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886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066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482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582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9367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400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204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499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686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5022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318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078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28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1964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4073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7243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7874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3459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1996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7302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8968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02901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2515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2268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9046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664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612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819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B8EC8D1-4918-4A69-A709-084551C7DA56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57534-642E-471C-9C96-D4B3AEB58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0379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146" y="293426"/>
            <a:ext cx="8452514" cy="633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34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70312">
        <p14:reveal/>
      </p:transition>
    </mc:Choice>
    <mc:Fallback xmlns="">
      <p:transition spd="slow" advTm="703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654" y="423082"/>
            <a:ext cx="8293290" cy="621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1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487" y="329642"/>
            <a:ext cx="8409483" cy="619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73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211" y="261992"/>
            <a:ext cx="9048466" cy="638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5086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93" y="325787"/>
            <a:ext cx="8952931" cy="637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57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67" y="304941"/>
            <a:ext cx="8693624" cy="632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1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3146" y="369833"/>
            <a:ext cx="8625386" cy="607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13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288" y="545911"/>
            <a:ext cx="7765576" cy="590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04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1446" y="245661"/>
            <a:ext cx="8292692" cy="62628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01626" y="1902810"/>
            <a:ext cx="888878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>
                <a:ln w="0"/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СПАСИБО ЗА ВНИМАНИЕ!!!</a:t>
            </a:r>
          </a:p>
        </p:txBody>
      </p:sp>
    </p:spTree>
    <p:extLst>
      <p:ext uri="{BB962C8B-B14F-4D97-AF65-F5344CB8AC3E}">
        <p14:creationId xmlns:p14="http://schemas.microsoft.com/office/powerpoint/2010/main" val="131427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1_Ион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198</TotalTime>
  <Words>4</Words>
  <Application>Microsoft Office PowerPoint</Application>
  <PresentationFormat>Широкоэкранный</PresentationFormat>
  <Paragraphs>1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  <vt:variant>
        <vt:lpstr>Произвольные показы</vt:lpstr>
      </vt:variant>
      <vt:variant>
        <vt:i4>2</vt:i4>
      </vt:variant>
    </vt:vector>
  </HeadingPairs>
  <TitlesOfParts>
    <vt:vector size="17" baseType="lpstr">
      <vt:lpstr>Arial</vt:lpstr>
      <vt:lpstr>Century Gothic</vt:lpstr>
      <vt:lpstr>Monotype Corsiva</vt:lpstr>
      <vt:lpstr>Wingdings 3</vt:lpstr>
      <vt:lpstr>Ион</vt:lpstr>
      <vt:lpstr>1_Ион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Произвольный показ 1</vt:lpstr>
      <vt:lpstr>Произвольный показ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8</dc:creator>
  <cp:lastModifiedBy>888</cp:lastModifiedBy>
  <cp:revision>31</cp:revision>
  <dcterms:created xsi:type="dcterms:W3CDTF">2022-02-07T00:45:57Z</dcterms:created>
  <dcterms:modified xsi:type="dcterms:W3CDTF">2022-02-15T05:40:02Z</dcterms:modified>
</cp:coreProperties>
</file>