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7" r:id="rId3"/>
    <p:sldId id="270" r:id="rId4"/>
    <p:sldId id="256" r:id="rId5"/>
    <p:sldId id="281" r:id="rId6"/>
    <p:sldId id="282" r:id="rId7"/>
    <p:sldId id="283" r:id="rId8"/>
    <p:sldId id="284" r:id="rId9"/>
    <p:sldId id="285" r:id="rId10"/>
    <p:sldId id="286" r:id="rId11"/>
    <p:sldId id="287" r:id="rId12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3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77863"/>
            <a:ext cx="4570413" cy="3443287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2535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4D209B4-492C-4FD1-8462-D8B115849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1030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fld id="{E7C69E36-810E-4869-9B53-3131811E5243}" type="slidenum">
              <a:rPr lang="ru-RU" smtClean="0">
                <a:solidFill>
                  <a:srgbClr val="000000"/>
                </a:solidFill>
              </a:rPr>
              <a:pPr/>
              <a:t>1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</p:spPr>
      </p:sp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fld id="{2D53D13C-C0B5-4AE0-A0D3-A8BA9C45DCCC}" type="slidenum">
              <a:rPr lang="ru-RU" smtClean="0">
                <a:solidFill>
                  <a:srgbClr val="000000"/>
                </a:solidFill>
              </a:rPr>
              <a:pPr/>
              <a:t>3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fld id="{2D53D13C-C0B5-4AE0-A0D3-A8BA9C45DCCC}" type="slidenum">
              <a:rPr lang="ru-RU" smtClean="0">
                <a:solidFill>
                  <a:srgbClr val="000000"/>
                </a:solidFill>
              </a:rPr>
              <a:pPr/>
              <a:t>4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AF864-0E41-4480-96C5-718111C28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6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A67EB-2CEB-4309-8DFC-EC7B843FC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3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0CBA8-A783-41FA-A612-15B243405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63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0C32E-6314-4209-ADC4-E7CC32D4AF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2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38869-8244-44BF-8A04-702C6F925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33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23B8A-14F9-4DDF-808A-FA49AEA124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55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8A8CD-EF2F-49E7-BB00-A0667F81B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388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BD99F-6ED0-4C73-A1C6-BF063B5A0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235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8C43E-76DD-4BFC-B950-1CABDC5DF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85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FDDAB-C285-4FEE-9E46-BC9B225A7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2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307975"/>
            <a:ext cx="2055813" cy="6432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307975"/>
            <a:ext cx="6019800" cy="6432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42683-C4E1-41FE-98E6-63BCEFB342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802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65BD6-E3AC-4023-8539-D69DECFA8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41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7D53F-EDFC-444E-BD8C-DE71CDF8F6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499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9BABD-8364-43E6-B76F-098CAB50C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502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F53FF-D597-463A-9F77-9A3834347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50D24-7AEC-489B-A5E6-FA859BFC4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034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A9DC0-CC1A-4D61-9D7E-164629F5CA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63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2FE4B-1A2D-4524-A48B-6E102B9E4E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15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B41B9-9681-4E8D-AC27-C8DFEEC81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334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773F3-32F2-49D0-AC75-588ADF940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3529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F428C-DCA3-4536-8567-D454F3189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07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307975"/>
            <a:ext cx="2055813" cy="6432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307975"/>
            <a:ext cx="6019800" cy="6432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D3E24-E58D-471F-8E03-E791340ABE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36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28750" y="-307975"/>
            <a:ext cx="725646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4763"/>
            <a:ext cx="2132013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4763"/>
            <a:ext cx="2132013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448C0FF-7044-4488-8612-A7C02587BF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kern="1200">
          <a:solidFill>
            <a:srgbClr val="4F6228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28750" y="-307975"/>
            <a:ext cx="725646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98989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723900" algn="l"/>
                <a:tab pos="1447800" algn="l"/>
              </a:tabLst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1072BA7-033F-4742-844B-A91E82D083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kern="1200">
          <a:solidFill>
            <a:srgbClr val="4F6228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4F6228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/>
          <p:cNvSpPr txBox="1">
            <a:spLocks noChangeArrowheads="1"/>
          </p:cNvSpPr>
          <p:nvPr/>
        </p:nvSpPr>
        <p:spPr bwMode="auto">
          <a:xfrm>
            <a:off x="2451100" y="1390650"/>
            <a:ext cx="4675188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479078">
            <a:off x="1528746" y="1857364"/>
            <a:ext cx="732213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Открытие</a:t>
            </a:r>
          </a:p>
          <a:p>
            <a:pPr algn="ctr"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недели точных наук</a:t>
            </a:r>
            <a:endParaRPr lang="ru-RU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20" y="1214422"/>
            <a:ext cx="8501122" cy="5214974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/>
              <a:t>Ах, эта математика –наука очень строгая. </a:t>
            </a:r>
          </a:p>
          <a:p>
            <a:pPr>
              <a:buNone/>
            </a:pPr>
            <a:r>
              <a:rPr lang="ru-RU" sz="2400" b="1" dirty="0" smtClean="0"/>
              <a:t>Учебник математики всегда берёшь с тревогою. </a:t>
            </a:r>
          </a:p>
          <a:p>
            <a:pPr>
              <a:buNone/>
            </a:pPr>
            <a:r>
              <a:rPr lang="ru-RU" sz="2400" b="1" dirty="0" smtClean="0"/>
              <a:t>Там функции и графики и уравнений тьма, </a:t>
            </a:r>
          </a:p>
          <a:p>
            <a:pPr>
              <a:buNone/>
            </a:pPr>
            <a:r>
              <a:rPr lang="ru-RU" sz="2400" b="1" dirty="0" smtClean="0"/>
              <a:t>А модуль может запросто свести тебя с ума. 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И правила, и формулы- всё так легко забыть. </a:t>
            </a:r>
          </a:p>
          <a:p>
            <a:pPr>
              <a:buNone/>
            </a:pPr>
            <a:r>
              <a:rPr lang="ru-RU" sz="2400" b="1" dirty="0" smtClean="0"/>
              <a:t>Но всё ж без математики нам невозможно жить </a:t>
            </a:r>
          </a:p>
          <a:p>
            <a:pPr>
              <a:buNone/>
            </a:pPr>
            <a:r>
              <a:rPr lang="ru-RU" sz="2400" b="1" dirty="0" smtClean="0"/>
              <a:t>Любите математику и вы поймёте вдруг, </a:t>
            </a:r>
          </a:p>
          <a:p>
            <a:pPr>
              <a:buNone/>
            </a:pPr>
            <a:r>
              <a:rPr lang="ru-RU" sz="2400" b="1" dirty="0" smtClean="0"/>
              <a:t>Что правда «Математика- Царица всех наук!»</a:t>
            </a:r>
          </a:p>
          <a:p>
            <a:pPr>
              <a:lnSpc>
                <a:spcPct val="80000"/>
              </a:lnSpc>
              <a:buFont typeface="Times New Roman" pitchFamily="18" charset="0"/>
              <a:buNone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1187450" y="-763588"/>
            <a:ext cx="76803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1131888" y="404813"/>
            <a:ext cx="79898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/>
              <a:t>«</a:t>
            </a:r>
            <a:endParaRPr lang="ru-RU" sz="2800" b="1" i="1">
              <a:solidFill>
                <a:srgbClr val="000000"/>
              </a:solidFill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468313" y="5734050"/>
            <a:ext cx="77962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7" name="Прямоугольник 1"/>
          <p:cNvSpPr>
            <a:spLocks noChangeArrowheads="1"/>
          </p:cNvSpPr>
          <p:nvPr/>
        </p:nvSpPr>
        <p:spPr bwMode="auto">
          <a:xfrm>
            <a:off x="1555750" y="1651000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3818" y="1071546"/>
            <a:ext cx="8380148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Неделя </a:t>
            </a:r>
            <a: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точных наук</a:t>
            </a:r>
            <a:endParaRPr lang="ru-RU" sz="54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 26 января - 1февраля</a:t>
            </a:r>
            <a:endParaRPr lang="ru-RU" sz="24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>
              <a:defRPr/>
            </a:pPr>
            <a:endParaRPr lang="ru-RU" sz="54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48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Вас ждут интересные, задания, увлекательные мероприятия!</a:t>
            </a:r>
          </a:p>
          <a:p>
            <a:pPr>
              <a:defRPr/>
            </a:pPr>
            <a:endParaRPr lang="ru-RU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1187450" y="-763588"/>
            <a:ext cx="76803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1131888" y="404813"/>
            <a:ext cx="79898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/>
              <a:t>«</a:t>
            </a:r>
            <a:endParaRPr lang="ru-RU" sz="2800" b="1" i="1">
              <a:solidFill>
                <a:srgbClr val="000000"/>
              </a:solidFill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468313" y="5734050"/>
            <a:ext cx="77962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7" name="Прямоугольник 1"/>
          <p:cNvSpPr>
            <a:spLocks noChangeArrowheads="1"/>
          </p:cNvSpPr>
          <p:nvPr/>
        </p:nvSpPr>
        <p:spPr bwMode="auto">
          <a:xfrm>
            <a:off x="1555750" y="1651000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3818" y="357166"/>
            <a:ext cx="838014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Программа </a:t>
            </a:r>
            <a:r>
              <a:rPr lang="ru-RU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недели</a:t>
            </a:r>
            <a:endParaRPr lang="ru-RU" sz="54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>
              <a:defRPr/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ru-RU" sz="48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>
              <a:defRPr/>
            </a:pPr>
            <a:endParaRPr lang="ru-RU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134077"/>
              </p:ext>
            </p:extLst>
          </p:nvPr>
        </p:nvGraphicFramePr>
        <p:xfrm>
          <a:off x="468313" y="1394990"/>
          <a:ext cx="8399461" cy="4574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697"/>
                <a:gridCol w="3425010"/>
                <a:gridCol w="1861301"/>
                <a:gridCol w="2646453"/>
              </a:tblGrid>
              <a:tr h="335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Мероприятие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Сроки проведения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Место проведения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502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Открытие недели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(презентация)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26.01.2021г.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http://чунскийтехникум.рф/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670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Разминка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Напишите сочинение «Как бы человек жил без математики»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26.01.2021г.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 группах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</a:t>
                      </a:r>
                      <a:r>
                        <a:rPr lang="en-US" sz="1400">
                          <a:effectLst/>
                        </a:rPr>
                        <a:t>Viber)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502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Диктант математических терминов.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r>
                        <a:rPr lang="en-US" sz="1400">
                          <a:effectLst/>
                        </a:rPr>
                        <a:t>7</a:t>
                      </a:r>
                      <a:r>
                        <a:rPr lang="ru-RU" sz="1400">
                          <a:effectLst/>
                        </a:rPr>
                        <a:t>.01.2021г.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группах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(</a:t>
                      </a:r>
                      <a:r>
                        <a:rPr lang="en-US" sz="1400" dirty="0">
                          <a:effectLst/>
                        </a:rPr>
                        <a:t>Viber)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502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Классный час «Великие ученые»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(видеоматериал)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28.01.2021г.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http://чунскийтехникум.рф/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502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Стенгазета о достижениях великих ученых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28.01.2021г.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 группах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</a:t>
                      </a:r>
                      <a:r>
                        <a:rPr lang="en-US" sz="1400">
                          <a:effectLst/>
                        </a:rPr>
                        <a:t>Viber)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502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Олимпиады по предметам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29.01.2021г.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Образовательный портал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502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Закрытие недели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(презентация)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01.02.2021г.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http://чунскийтехникум.рф/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  <a:tr h="502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Подведение итогов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01.02.2021г.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группах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(</a:t>
                      </a:r>
                      <a:r>
                        <a:rPr lang="en-US" sz="1400" dirty="0">
                          <a:effectLst/>
                        </a:rPr>
                        <a:t>Viber)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36" marR="46836" marT="0" marB="0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556792"/>
            <a:ext cx="79928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accent2"/>
                </a:solidFill>
              </a:rPr>
              <a:t>Наука может быть и скука, </a:t>
            </a:r>
            <a:endParaRPr lang="ru-RU" sz="3600" b="1" dirty="0" smtClean="0">
              <a:solidFill>
                <a:schemeClr val="accent2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Но </a:t>
            </a:r>
            <a:r>
              <a:rPr lang="ru-RU" sz="3600" b="1" dirty="0">
                <a:solidFill>
                  <a:schemeClr val="accent2"/>
                </a:solidFill>
              </a:rPr>
              <a:t>интересна всё таки она. </a:t>
            </a:r>
            <a:endParaRPr lang="ru-RU" sz="3600" b="1" dirty="0" smtClean="0">
              <a:solidFill>
                <a:schemeClr val="accent2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Она </a:t>
            </a:r>
            <a:r>
              <a:rPr lang="ru-RU" sz="3600" b="1" dirty="0">
                <a:solidFill>
                  <a:schemeClr val="accent2"/>
                </a:solidFill>
              </a:rPr>
              <a:t>от части правит миром </a:t>
            </a:r>
            <a:endParaRPr lang="ru-RU" sz="3600" b="1" dirty="0" smtClean="0">
              <a:solidFill>
                <a:schemeClr val="accent2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И </a:t>
            </a:r>
            <a:r>
              <a:rPr lang="ru-RU" sz="3600" b="1" dirty="0">
                <a:solidFill>
                  <a:schemeClr val="accent2"/>
                </a:solidFill>
              </a:rPr>
              <a:t>покоряет все ума. </a:t>
            </a:r>
            <a:endParaRPr lang="ru-RU" sz="3600" b="1" dirty="0" smtClean="0">
              <a:solidFill>
                <a:schemeClr val="accent2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Наука </a:t>
            </a:r>
            <a:r>
              <a:rPr lang="ru-RU" sz="3600" b="1" dirty="0">
                <a:solidFill>
                  <a:schemeClr val="accent2"/>
                </a:solidFill>
              </a:rPr>
              <a:t>для тебя значение имеет </a:t>
            </a:r>
            <a:endParaRPr lang="ru-RU" sz="3600" b="1" dirty="0" smtClean="0">
              <a:solidFill>
                <a:schemeClr val="accent2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И </a:t>
            </a:r>
            <a:r>
              <a:rPr lang="ru-RU" sz="3600" b="1" dirty="0">
                <a:solidFill>
                  <a:schemeClr val="accent2"/>
                </a:solidFill>
              </a:rPr>
              <a:t>в жизни много раз выручит она</a:t>
            </a:r>
            <a:r>
              <a:rPr lang="ru-RU" sz="3600" b="1" dirty="0" smtClean="0">
                <a:solidFill>
                  <a:schemeClr val="accent2"/>
                </a:solidFill>
              </a:rPr>
              <a:t>.</a:t>
            </a:r>
            <a:endParaRPr lang="ru-RU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57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dm.odincult.ru/images/__temp/2020-03/5743403245e81fd1797a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70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 bwMode="auto">
          <a:xfrm>
            <a:off x="755576" y="1484784"/>
            <a:ext cx="806489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№1 Найдите среднее арифметическое:</a:t>
            </a:r>
          </a:p>
          <a:p>
            <a:pPr marL="0" indent="0">
              <a:buNone/>
            </a:pPr>
            <a:r>
              <a:rPr lang="ru-RU" dirty="0" smtClean="0"/>
              <a:t>А) Портфеля и рюкзака</a:t>
            </a:r>
          </a:p>
          <a:p>
            <a:pPr marL="0" indent="0">
              <a:buNone/>
            </a:pPr>
            <a:r>
              <a:rPr lang="ru-RU" dirty="0" smtClean="0"/>
              <a:t>Б) Трамвая и поезда</a:t>
            </a:r>
          </a:p>
          <a:p>
            <a:pPr marL="0" indent="0">
              <a:buNone/>
            </a:pPr>
            <a:r>
              <a:rPr lang="ru-RU" dirty="0" smtClean="0"/>
              <a:t>В) Пианино и баяна</a:t>
            </a:r>
          </a:p>
          <a:p>
            <a:pPr marL="0" indent="0">
              <a:buNone/>
            </a:pPr>
            <a:r>
              <a:rPr lang="ru-RU" dirty="0" smtClean="0"/>
              <a:t>Г) Холодильника и вентилятора</a:t>
            </a:r>
          </a:p>
          <a:p>
            <a:pPr marL="0" indent="0">
              <a:buNone/>
            </a:pPr>
            <a:r>
              <a:rPr lang="ru-RU" dirty="0" smtClean="0"/>
              <a:t>Д) Женщины и рыбы</a:t>
            </a:r>
          </a:p>
          <a:p>
            <a:pPr marL="0" indent="0">
              <a:buNone/>
            </a:pPr>
            <a:r>
              <a:rPr lang="ru-RU" dirty="0" smtClean="0"/>
              <a:t>Е) Кола и пятерки </a:t>
            </a:r>
          </a:p>
          <a:p>
            <a:pPr marL="0" indent="0">
              <a:buNone/>
            </a:pPr>
            <a:r>
              <a:rPr lang="ru-RU" dirty="0" smtClean="0"/>
              <a:t>Ё) Туфельки и сапога 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5227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 bwMode="auto">
          <a:xfrm>
            <a:off x="1079104" y="188640"/>
            <a:ext cx="8064896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 smtClean="0"/>
              <a:t>№2 «Шар или куб»</a:t>
            </a:r>
          </a:p>
          <a:p>
            <a:pPr marL="0" indent="0">
              <a:buNone/>
            </a:pPr>
            <a:r>
              <a:rPr lang="ru-RU" sz="2800" dirty="0" smtClean="0"/>
              <a:t>Отвечая на предложенные вопросы, вам нужно сделать выбор между шаром и кубом – и только с ними (или производными от них)</a:t>
            </a:r>
          </a:p>
          <a:p>
            <a:pPr marL="0" indent="0">
              <a:buNone/>
            </a:pPr>
            <a:r>
              <a:rPr lang="ru-RU" sz="2800" dirty="0" smtClean="0"/>
              <a:t>А) Какая бывает молния?</a:t>
            </a:r>
          </a:p>
          <a:p>
            <a:pPr marL="0" indent="0">
              <a:buNone/>
            </a:pPr>
            <a:r>
              <a:rPr lang="ru-RU" sz="2800" dirty="0" smtClean="0"/>
              <a:t>Б) Как иначе называют объем помещения?</a:t>
            </a:r>
          </a:p>
          <a:p>
            <a:pPr marL="0" indent="0">
              <a:buNone/>
            </a:pPr>
            <a:r>
              <a:rPr lang="ru-RU" sz="2800" dirty="0" smtClean="0"/>
              <a:t>В) Как называется известная картина Пабло Пикассо?</a:t>
            </a:r>
          </a:p>
          <a:p>
            <a:pPr marL="0" indent="0">
              <a:buNone/>
            </a:pPr>
            <a:r>
              <a:rPr lang="ru-RU" sz="2800" dirty="0" smtClean="0"/>
              <a:t>Г) Род загадки – это…</a:t>
            </a:r>
          </a:p>
          <a:p>
            <a:pPr marL="0" indent="0">
              <a:buNone/>
            </a:pPr>
            <a:r>
              <a:rPr lang="ru-RU" sz="2800" dirty="0" smtClean="0"/>
              <a:t>Д) Как называют третью степень любого числа?</a:t>
            </a:r>
          </a:p>
          <a:p>
            <a:pPr marL="0" indent="0">
              <a:buNone/>
            </a:pPr>
            <a:r>
              <a:rPr lang="ru-RU" sz="2800" dirty="0" smtClean="0"/>
              <a:t>Е) Назовите вид подшипников?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2662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 bwMode="auto">
          <a:xfrm>
            <a:off x="467544" y="1124744"/>
            <a:ext cx="806489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/>
              <a:t>№3 Написать сочинение </a:t>
            </a:r>
          </a:p>
          <a:p>
            <a:pPr marL="0" indent="0" algn="ctr">
              <a:buNone/>
            </a:pPr>
            <a:r>
              <a:rPr lang="ru-RU" dirty="0" smtClean="0"/>
              <a:t>«Как бы человек жил без математики?»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098" name="Picture 2" descr="https://www.amtrasolutions.com/hubfs/datascienti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92" y="2420888"/>
            <a:ext cx="540060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590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 bwMode="auto">
          <a:xfrm>
            <a:off x="467544" y="1412776"/>
            <a:ext cx="806489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ОТВЕТЫ НА ВОПРОСЫ И  СОЧИНЕНИЕ ОТПРАВЛЯТЬ В </a:t>
            </a:r>
            <a:r>
              <a:rPr lang="en-US" dirty="0" smtClean="0"/>
              <a:t>VIBER </a:t>
            </a:r>
            <a:r>
              <a:rPr lang="ru-RU" dirty="0" smtClean="0"/>
              <a:t>НА НОМЕР: 89642872740.</a:t>
            </a:r>
          </a:p>
          <a:p>
            <a:pPr marL="0" indent="0">
              <a:buNone/>
            </a:pPr>
            <a:r>
              <a:rPr lang="ru-RU" dirty="0" smtClean="0"/>
              <a:t>ОБЯЗАТЕЛЬНО УКАЗЫВАТЬ ФИО И НОМЕР ГРУППЫ.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25582183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396</Words>
  <Application>Microsoft Office PowerPoint</Application>
  <PresentationFormat>Экран (4:3)</PresentationFormat>
  <Paragraphs>97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Оформление по умолчанию</vt:lpstr>
      <vt:lpstr>1_Оформление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XTreme.ws</cp:lastModifiedBy>
  <cp:revision>38</cp:revision>
  <cp:lastPrinted>1601-01-01T00:00:00Z</cp:lastPrinted>
  <dcterms:created xsi:type="dcterms:W3CDTF">2011-07-29T16:53:57Z</dcterms:created>
  <dcterms:modified xsi:type="dcterms:W3CDTF">2021-01-25T03:18:48Z</dcterms:modified>
</cp:coreProperties>
</file>